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_rels/slideMaster1.xml.rels" ContentType="application/vnd.openxmlformats-package.relationships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_rels/slideLayout1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12.xml.rels" ContentType="application/vnd.openxmlformats-package.relationships+xml"/>
  <Override PartName="/ppt/_rels/presentation.xml.rels" ContentType="application/vnd.openxmlformats-package.relationshi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_rels/slide1.xml.rels" ContentType="application/vnd.openxmlformats-package.relationships+xml"/>
  <Override PartName="/ppt/slides/_rels/slide2.xml.rels" ContentType="application/vnd.openxmlformats-package.relationships+xml"/>
  <Override PartName="/ppt/slides/_rels/slide3.xml.rels" ContentType="application/vnd.openxmlformats-package.relationships+xml"/>
  <Override PartName="/ppt/slides/_rels/slide4.xml.rels" ContentType="application/vnd.openxmlformats-package.relationships+xml"/>
  <Override PartName="/ppt/slides/_rels/slide5.xml.rels" ContentType="application/vnd.openxmlformats-package.relationships+xml"/>
  <Override PartName="/ppt/slides/_rels/slide6.xml.rels" ContentType="application/vnd.openxmlformats-package.relationships+xml"/>
  <Override PartName="/ppt/slides/_rels/slide7.xml.rels" ContentType="application/vnd.openxmlformats-package.relationships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media/image1.png" ContentType="image/png"/>
  <Override PartName="/ppt/media/image2.png" ContentType="image/png"/>
  <Override PartName="/ppt/media/image3.png" ContentType="image/png"/>
  <Override PartName="/ppt/media/image4.png" ContentType="image/png"/>
  <Override PartName="/ppt/media/image5.png" ContentType="image/png"/>
  <Override PartName="/ppt/media/image6.png" ContentType="image/png"/>
  <Override PartName="/ppt/media/image7.png" ContentType="image/pn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10080625" cy="5670550"/>
  <p:notesSz cx="7559675" cy="10691813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9" Type="http://schemas.openxmlformats.org/officeDocument/2006/relationships/slide" Target="slides/slide7.xml"/><Relationship Id="rId10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AU" sz="4400" spc="-1" strike="noStrike"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907200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AU" sz="3200" spc="-1" strike="noStrike"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/>
          </p:nvPr>
        </p:nvSpPr>
        <p:spPr>
          <a:xfrm>
            <a:off x="504000" y="3044520"/>
            <a:ext cx="907200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AU" sz="3200" spc="-1" strike="noStrike"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AU" sz="4400" spc="-1" strike="noStrike"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AU" sz="3200" spc="-1" strike="noStrike"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AU" sz="3200" spc="-1" strike="noStrike">
              <a:latin typeface="Arial"/>
            </a:endParaRPr>
          </a:p>
        </p:txBody>
      </p:sp>
      <p:sp>
        <p:nvSpPr>
          <p:cNvPr id="29" name="PlaceHolder 4"/>
          <p:cNvSpPr>
            <a:spLocks noGrp="1"/>
          </p:cNvSpPr>
          <p:nvPr>
            <p:ph/>
          </p:nvPr>
        </p:nvSpPr>
        <p:spPr>
          <a:xfrm>
            <a:off x="504000" y="304452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AU" sz="3200" spc="-1" strike="noStrike">
              <a:latin typeface="Arial"/>
            </a:endParaRPr>
          </a:p>
        </p:txBody>
      </p:sp>
      <p:sp>
        <p:nvSpPr>
          <p:cNvPr id="30" name="PlaceHolder 5"/>
          <p:cNvSpPr>
            <a:spLocks noGrp="1"/>
          </p:cNvSpPr>
          <p:nvPr>
            <p:ph/>
          </p:nvPr>
        </p:nvSpPr>
        <p:spPr>
          <a:xfrm>
            <a:off x="5152680" y="304452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AU" sz="3200" spc="-1" strike="noStrike"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AU" sz="4400" spc="-1" strike="noStrike">
              <a:latin typeface="Arial"/>
            </a:endParaRPr>
          </a:p>
        </p:txBody>
      </p:sp>
      <p:sp>
        <p:nvSpPr>
          <p:cNvPr id="32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292104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AU" sz="3200" spc="-1" strike="noStrike">
              <a:latin typeface="Arial"/>
            </a:endParaRPr>
          </a:p>
        </p:txBody>
      </p:sp>
      <p:sp>
        <p:nvSpPr>
          <p:cNvPr id="33" name="PlaceHolder 3"/>
          <p:cNvSpPr>
            <a:spLocks noGrp="1"/>
          </p:cNvSpPr>
          <p:nvPr>
            <p:ph/>
          </p:nvPr>
        </p:nvSpPr>
        <p:spPr>
          <a:xfrm>
            <a:off x="3571560" y="1326600"/>
            <a:ext cx="292104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AU" sz="3200" spc="-1" strike="noStrike">
              <a:latin typeface="Arial"/>
            </a:endParaRPr>
          </a:p>
        </p:txBody>
      </p:sp>
      <p:sp>
        <p:nvSpPr>
          <p:cNvPr id="34" name="PlaceHolder 4"/>
          <p:cNvSpPr>
            <a:spLocks noGrp="1"/>
          </p:cNvSpPr>
          <p:nvPr>
            <p:ph/>
          </p:nvPr>
        </p:nvSpPr>
        <p:spPr>
          <a:xfrm>
            <a:off x="6639120" y="1326600"/>
            <a:ext cx="292104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AU" sz="3200" spc="-1" strike="noStrike">
              <a:latin typeface="Arial"/>
            </a:endParaRPr>
          </a:p>
        </p:txBody>
      </p:sp>
      <p:sp>
        <p:nvSpPr>
          <p:cNvPr id="35" name="PlaceHolder 5"/>
          <p:cNvSpPr>
            <a:spLocks noGrp="1"/>
          </p:cNvSpPr>
          <p:nvPr>
            <p:ph/>
          </p:nvPr>
        </p:nvSpPr>
        <p:spPr>
          <a:xfrm>
            <a:off x="504000" y="3044520"/>
            <a:ext cx="292104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AU" sz="3200" spc="-1" strike="noStrike">
              <a:latin typeface="Arial"/>
            </a:endParaRPr>
          </a:p>
        </p:txBody>
      </p:sp>
      <p:sp>
        <p:nvSpPr>
          <p:cNvPr id="36" name="PlaceHolder 6"/>
          <p:cNvSpPr>
            <a:spLocks noGrp="1"/>
          </p:cNvSpPr>
          <p:nvPr>
            <p:ph/>
          </p:nvPr>
        </p:nvSpPr>
        <p:spPr>
          <a:xfrm>
            <a:off x="3571560" y="3044520"/>
            <a:ext cx="292104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AU" sz="3200" spc="-1" strike="noStrike">
              <a:latin typeface="Arial"/>
            </a:endParaRPr>
          </a:p>
        </p:txBody>
      </p:sp>
      <p:sp>
        <p:nvSpPr>
          <p:cNvPr id="37" name="PlaceHolder 7"/>
          <p:cNvSpPr>
            <a:spLocks noGrp="1"/>
          </p:cNvSpPr>
          <p:nvPr>
            <p:ph/>
          </p:nvPr>
        </p:nvSpPr>
        <p:spPr>
          <a:xfrm>
            <a:off x="6639120" y="3044520"/>
            <a:ext cx="292104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AU" sz="3200" spc="-1" strike="noStrike"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AU" sz="4400" spc="-1" strike="noStrike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ubTitle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AU" sz="3200" spc="-1" strike="noStrike"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AU" sz="4400" spc="-1" strike="noStrike"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AU" sz="3200" spc="-1" strike="noStrike"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AU" sz="4400" spc="-1" strike="noStrike"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92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AU" sz="3200" spc="-1" strike="noStrike">
              <a:latin typeface="Arial"/>
            </a:endParaRPr>
          </a:p>
        </p:txBody>
      </p:sp>
      <p:sp>
        <p:nvSpPr>
          <p:cNvPr id="8" name="PlaceHolder 3"/>
          <p:cNvSpPr>
            <a:spLocks noGrp="1"/>
          </p:cNvSpPr>
          <p:nvPr>
            <p:ph/>
          </p:nvPr>
        </p:nvSpPr>
        <p:spPr>
          <a:xfrm>
            <a:off x="5152680" y="1326600"/>
            <a:ext cx="442692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AU" sz="3200" spc="-1" strike="noStrike"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AU" sz="4400" spc="-1" strike="noStrike"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subTitle"/>
          </p:nvPr>
        </p:nvSpPr>
        <p:spPr>
          <a:xfrm>
            <a:off x="504000" y="226080"/>
            <a:ext cx="9072000" cy="4388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AU" sz="3200" spc="-1" strike="noStrike"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AU" sz="4400" spc="-1" strike="noStrike">
              <a:latin typeface="Arial"/>
            </a:endParaRPr>
          </a:p>
        </p:txBody>
      </p:sp>
      <p:sp>
        <p:nvSpPr>
          <p:cNvPr id="12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AU" sz="3200" spc="-1" strike="noStrike">
              <a:latin typeface="Arial"/>
            </a:endParaRPr>
          </a:p>
        </p:txBody>
      </p:sp>
      <p:sp>
        <p:nvSpPr>
          <p:cNvPr id="13" name="PlaceHolder 3"/>
          <p:cNvSpPr>
            <a:spLocks noGrp="1"/>
          </p:cNvSpPr>
          <p:nvPr>
            <p:ph/>
          </p:nvPr>
        </p:nvSpPr>
        <p:spPr>
          <a:xfrm>
            <a:off x="5152680" y="1326600"/>
            <a:ext cx="442692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AU" sz="3200" spc="-1" strike="noStrike">
              <a:latin typeface="Arial"/>
            </a:endParaRPr>
          </a:p>
        </p:txBody>
      </p:sp>
      <p:sp>
        <p:nvSpPr>
          <p:cNvPr id="14" name="PlaceHolder 4"/>
          <p:cNvSpPr>
            <a:spLocks noGrp="1"/>
          </p:cNvSpPr>
          <p:nvPr>
            <p:ph/>
          </p:nvPr>
        </p:nvSpPr>
        <p:spPr>
          <a:xfrm>
            <a:off x="504000" y="304452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AU" sz="3200" spc="-1" strike="noStrike"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AU" sz="4400" spc="-1" strike="noStrike"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92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AU" sz="3200" spc="-1" strike="noStrike"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AU" sz="3200" spc="-1" strike="noStrike"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/>
          </p:nvPr>
        </p:nvSpPr>
        <p:spPr>
          <a:xfrm>
            <a:off x="5152680" y="304452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AU" sz="3200" spc="-1" strike="noStrike"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AU" sz="4400" spc="-1" strike="noStrike"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AU" sz="3200" spc="-1" strike="noStrike"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AU" sz="3200" spc="-1" strike="noStrike"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/>
          </p:nvPr>
        </p:nvSpPr>
        <p:spPr>
          <a:xfrm>
            <a:off x="504000" y="3044520"/>
            <a:ext cx="907200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AU" sz="3200" spc="-1" strike="noStrike"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AU" sz="4400" spc="-1" strike="noStrike">
                <a:latin typeface="Arial"/>
              </a:rPr>
              <a:t>Click to edit the title text format</a:t>
            </a:r>
            <a:endParaRPr b="0" lang="en-AU" sz="4400" spc="-1" strike="noStrike">
              <a:latin typeface="Arial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AU" sz="3200" spc="-1" strike="noStrike">
                <a:latin typeface="Arial"/>
              </a:rPr>
              <a:t>Click to edit the outline text format</a:t>
            </a:r>
            <a:endParaRPr b="0" lang="en-AU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AU" sz="2800" spc="-1" strike="noStrike">
                <a:latin typeface="Arial"/>
              </a:rPr>
              <a:t>Second Outline Level</a:t>
            </a:r>
            <a:endParaRPr b="0" lang="en-AU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AU" sz="2400" spc="-1" strike="noStrike">
                <a:latin typeface="Arial"/>
              </a:rPr>
              <a:t>Third Outline Level</a:t>
            </a:r>
            <a:endParaRPr b="0" lang="en-AU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AU" sz="2000" spc="-1" strike="noStrike">
                <a:latin typeface="Arial"/>
              </a:rPr>
              <a:t>Fourth Outline Level</a:t>
            </a:r>
            <a:endParaRPr b="0" lang="en-AU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AU" sz="2000" spc="-1" strike="noStrike">
                <a:latin typeface="Arial"/>
              </a:rPr>
              <a:t>Fifth Outline Level</a:t>
            </a:r>
            <a:endParaRPr b="0" lang="en-AU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AU" sz="2000" spc="-1" strike="noStrike">
                <a:latin typeface="Arial"/>
              </a:rPr>
              <a:t>Sixth Outline Level</a:t>
            </a:r>
            <a:endParaRPr b="0" lang="en-AU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AU" sz="2000" spc="-1" strike="noStrike">
                <a:latin typeface="Arial"/>
              </a:rPr>
              <a:t>Seventh Outline Level</a:t>
            </a:r>
            <a:endParaRPr b="0" lang="en-AU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1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slideLayout" Target="../slideLayouts/slideLayout1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slideLayout" Target="../slideLayouts/slideLayout1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4.png"/><Relationship Id="rId2" Type="http://schemas.openxmlformats.org/officeDocument/2006/relationships/slideLayout" Target="../slideLayouts/slideLayout1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5.png"/><Relationship Id="rId2" Type="http://schemas.openxmlformats.org/officeDocument/2006/relationships/slideLayout" Target="../slideLayouts/slideLayout1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6.png"/><Relationship Id="rId2" Type="http://schemas.openxmlformats.org/officeDocument/2006/relationships/slideLayout" Target="../slideLayouts/slideLayout1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7.png"/><Relationship Id="rId2" Type="http://schemas.openxmlformats.org/officeDocument/2006/relationships/slideLayout" Target="../slideLayouts/slideLayout1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" descr=""/>
          <p:cNvPicPr/>
          <p:nvPr/>
        </p:nvPicPr>
        <p:blipFill>
          <a:blip r:embed="rId1"/>
          <a:stretch/>
        </p:blipFill>
        <p:spPr>
          <a:xfrm>
            <a:off x="720" y="0"/>
            <a:ext cx="10076400" cy="566568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" descr=""/>
          <p:cNvPicPr/>
          <p:nvPr/>
        </p:nvPicPr>
        <p:blipFill>
          <a:blip r:embed="rId1"/>
          <a:stretch/>
        </p:blipFill>
        <p:spPr>
          <a:xfrm>
            <a:off x="720" y="0"/>
            <a:ext cx="10076400" cy="566568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" descr=""/>
          <p:cNvPicPr/>
          <p:nvPr/>
        </p:nvPicPr>
        <p:blipFill>
          <a:blip r:embed="rId1"/>
          <a:stretch/>
        </p:blipFill>
        <p:spPr>
          <a:xfrm>
            <a:off x="720" y="0"/>
            <a:ext cx="10076400" cy="566568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" descr=""/>
          <p:cNvPicPr/>
          <p:nvPr/>
        </p:nvPicPr>
        <p:blipFill>
          <a:blip r:embed="rId1"/>
          <a:stretch/>
        </p:blipFill>
        <p:spPr>
          <a:xfrm>
            <a:off x="720" y="0"/>
            <a:ext cx="10076400" cy="566568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" descr=""/>
          <p:cNvPicPr/>
          <p:nvPr/>
        </p:nvPicPr>
        <p:blipFill>
          <a:blip r:embed="rId1"/>
          <a:stretch/>
        </p:blipFill>
        <p:spPr>
          <a:xfrm>
            <a:off x="720" y="0"/>
            <a:ext cx="10076400" cy="566568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" name="" descr=""/>
          <p:cNvPicPr/>
          <p:nvPr/>
        </p:nvPicPr>
        <p:blipFill>
          <a:blip r:embed="rId1"/>
          <a:stretch/>
        </p:blipFill>
        <p:spPr>
          <a:xfrm>
            <a:off x="720" y="0"/>
            <a:ext cx="10076400" cy="566568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" descr=""/>
          <p:cNvPicPr/>
          <p:nvPr/>
        </p:nvPicPr>
        <p:blipFill>
          <a:blip r:embed="rId1"/>
          <a:stretch/>
        </p:blipFill>
        <p:spPr>
          <a:xfrm>
            <a:off x="720" y="0"/>
            <a:ext cx="10076400" cy="566568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1548</TotalTime>
  <Application>LibreOffice/7.3.4.2$Windows_X86_64 LibreOffice_project/728fec16bd5f605073805c3c9e7c4212a0120dc5</Application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2022-02-18T23:55:22Z</dcterms:created>
  <dc:creator/>
  <dc:description/>
  <dc:language>en-AU</dc:language>
  <cp:lastModifiedBy/>
  <dcterms:modified xsi:type="dcterms:W3CDTF">2023-06-07T10:52:11Z</dcterms:modified>
  <cp:revision>16</cp:revision>
  <dc:subject/>
  <dc:title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